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558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09F8-78E9-4C11-95B4-BF86AAADB17C}" type="datetimeFigureOut">
              <a:rPr lang="pt-PT" smtClean="0"/>
              <a:t>24/10/2018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2D8F-147B-4D5B-8204-2A23A5A430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72053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grafia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09F8-78E9-4C11-95B4-BF86AAADB17C}" type="datetimeFigureOut">
              <a:rPr lang="pt-PT" smtClean="0"/>
              <a:t>24/10/2018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2D8F-147B-4D5B-8204-2A23A5A430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68562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09F8-78E9-4C11-95B4-BF86AAADB17C}" type="datetimeFigureOut">
              <a:rPr lang="pt-PT" smtClean="0"/>
              <a:t>24/10/2018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2D8F-147B-4D5B-8204-2A23A5A430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41055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09F8-78E9-4C11-95B4-BF86AAADB17C}" type="datetimeFigureOut">
              <a:rPr lang="pt-PT" smtClean="0"/>
              <a:t>24/10/2018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2D8F-147B-4D5B-8204-2A23A5A4304D}" type="slidenum">
              <a:rPr lang="pt-PT" smtClean="0"/>
              <a:t>‹nº›</a:t>
            </a:fld>
            <a:endParaRPr lang="pt-PT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4592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09F8-78E9-4C11-95B4-BF86AAADB17C}" type="datetimeFigureOut">
              <a:rPr lang="pt-PT" smtClean="0"/>
              <a:t>24/10/2018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2D8F-147B-4D5B-8204-2A23A5A430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956953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09F8-78E9-4C11-95B4-BF86AAADB17C}" type="datetimeFigureOut">
              <a:rPr lang="pt-PT" smtClean="0"/>
              <a:t>24/10/2018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2D8F-147B-4D5B-8204-2A23A5A430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17906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na de 3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09F8-78E9-4C11-95B4-BF86AAADB17C}" type="datetimeFigureOut">
              <a:rPr lang="pt-PT" smtClean="0"/>
              <a:t>24/10/2018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2D8F-147B-4D5B-8204-2A23A5A430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6774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09F8-78E9-4C11-95B4-BF86AAADB17C}" type="datetimeFigureOut">
              <a:rPr lang="pt-PT" smtClean="0"/>
              <a:t>24/10/2018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2D8F-147B-4D5B-8204-2A23A5A430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225996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09F8-78E9-4C11-95B4-BF86AAADB17C}" type="datetimeFigureOut">
              <a:rPr lang="pt-PT" smtClean="0"/>
              <a:t>24/10/2018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2D8F-147B-4D5B-8204-2A23A5A430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6660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09F8-78E9-4C11-95B4-BF86AAADB17C}" type="datetimeFigureOut">
              <a:rPr lang="pt-PT" smtClean="0"/>
              <a:t>24/10/2018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2D8F-147B-4D5B-8204-2A23A5A430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56804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09F8-78E9-4C11-95B4-BF86AAADB17C}" type="datetimeFigureOut">
              <a:rPr lang="pt-PT" smtClean="0"/>
              <a:t>24/10/2018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2D8F-147B-4D5B-8204-2A23A5A430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78136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09F8-78E9-4C11-95B4-BF86AAADB17C}" type="datetimeFigureOut">
              <a:rPr lang="pt-PT" smtClean="0"/>
              <a:t>24/10/2018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2D8F-147B-4D5B-8204-2A23A5A430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72145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09F8-78E9-4C11-95B4-BF86AAADB17C}" type="datetimeFigureOut">
              <a:rPr lang="pt-PT" smtClean="0"/>
              <a:t>24/10/2018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2D8F-147B-4D5B-8204-2A23A5A430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51118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09F8-78E9-4C11-95B4-BF86AAADB17C}" type="datetimeFigureOut">
              <a:rPr lang="pt-PT" smtClean="0"/>
              <a:t>24/10/2018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2D8F-147B-4D5B-8204-2A23A5A430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42159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09F8-78E9-4C11-95B4-BF86AAADB17C}" type="datetimeFigureOut">
              <a:rPr lang="pt-PT" smtClean="0"/>
              <a:t>24/10/2018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2D8F-147B-4D5B-8204-2A23A5A430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90788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09F8-78E9-4C11-95B4-BF86AAADB17C}" type="datetimeFigureOut">
              <a:rPr lang="pt-PT" smtClean="0"/>
              <a:t>24/10/2018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2D8F-147B-4D5B-8204-2A23A5A430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93346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09F8-78E9-4C11-95B4-BF86AAADB17C}" type="datetimeFigureOut">
              <a:rPr lang="pt-PT" smtClean="0"/>
              <a:t>24/10/2018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2D8F-147B-4D5B-8204-2A23A5A430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52151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43309F8-78E9-4C11-95B4-BF86AAADB17C}" type="datetimeFigureOut">
              <a:rPr lang="pt-PT" smtClean="0"/>
              <a:t>24/10/2018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71D2D8F-147B-4D5B-8204-2A23A5A430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43296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EC7BD5-D451-4224-9306-4DEFCDF837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008693"/>
          </a:xfrm>
        </p:spPr>
        <p:txBody>
          <a:bodyPr/>
          <a:lstStyle/>
          <a:p>
            <a:r>
              <a:rPr lang="pt-PT" dirty="0"/>
              <a:t>O Ciclo da Água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622D033-B47D-48FF-882C-F9737AAC49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3514870"/>
            <a:ext cx="8689976" cy="945731"/>
          </a:xfrm>
        </p:spPr>
        <p:txBody>
          <a:bodyPr/>
          <a:lstStyle/>
          <a:p>
            <a:r>
              <a:rPr lang="pt-PT" dirty="0"/>
              <a:t>Autores: 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58596FA-A19A-4566-A517-75FA32A1A73E}"/>
              </a:ext>
            </a:extLst>
          </p:cNvPr>
          <p:cNvSpPr/>
          <p:nvPr/>
        </p:nvSpPr>
        <p:spPr>
          <a:xfrm>
            <a:off x="5311265" y="4665993"/>
            <a:ext cx="15694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400" b="1" dirty="0">
                <a:latin typeface="Calibri" panose="020F0502020204030204" pitchFamily="34" charset="0"/>
                <a:cs typeface="Calibri" panose="020F0502020204030204" pitchFamily="34" charset="0"/>
              </a:rPr>
              <a:t>Data: </a:t>
            </a:r>
            <a:r>
              <a:rPr lang="pt-PT" sz="1400" dirty="0">
                <a:latin typeface="Calibri" panose="020F0502020204030204" pitchFamily="34" charset="0"/>
                <a:cs typeface="Calibri" panose="020F0502020204030204" pitchFamily="34" charset="0"/>
              </a:rPr>
              <a:t>__/__/_____</a:t>
            </a:r>
            <a:endParaRPr lang="pt-PT" sz="1400" dirty="0"/>
          </a:p>
        </p:txBody>
      </p:sp>
    </p:spTree>
    <p:extLst>
      <p:ext uri="{BB962C8B-B14F-4D97-AF65-F5344CB8AC3E}">
        <p14:creationId xmlns:p14="http://schemas.microsoft.com/office/powerpoint/2010/main" val="94283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EC0938F7-E82F-4DF3-8F3A-D179AD40D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943281"/>
            <a:ext cx="10364452" cy="903019"/>
          </a:xfrm>
        </p:spPr>
        <p:txBody>
          <a:bodyPr/>
          <a:lstStyle/>
          <a:p>
            <a:r>
              <a:rPr lang="pt-PT" b="1" dirty="0">
                <a:solidFill>
                  <a:schemeClr val="accent1">
                    <a:lumMod val="50000"/>
                  </a:schemeClr>
                </a:solidFill>
              </a:rPr>
              <a:t>Da superfície da terra para a atmosfera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812B5780-D1C6-4836-9C64-20381E9B4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3774" y="4644190"/>
            <a:ext cx="3296409" cy="576262"/>
          </a:xfrm>
        </p:spPr>
        <p:txBody>
          <a:bodyPr/>
          <a:lstStyle/>
          <a:p>
            <a:r>
              <a:rPr lang="pt-PT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Nuvens</a:t>
            </a:r>
          </a:p>
        </p:txBody>
      </p:sp>
      <p:sp>
        <p:nvSpPr>
          <p:cNvPr id="6" name="Marcador de Posição do Texto 5">
            <a:extLst>
              <a:ext uri="{FF2B5EF4-FFF2-40B4-BE49-F238E27FC236}">
                <a16:creationId xmlns:a16="http://schemas.microsoft.com/office/drawing/2014/main" id="{0BA269F5-F79B-40F5-9BB7-B922DA13A2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42759" y="4644190"/>
            <a:ext cx="3301828" cy="576262"/>
          </a:xfrm>
        </p:spPr>
        <p:txBody>
          <a:bodyPr/>
          <a:lstStyle/>
          <a:p>
            <a:r>
              <a:rPr lang="pt-PT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Nevoeiro</a:t>
            </a:r>
          </a:p>
        </p:txBody>
      </p:sp>
      <p:sp>
        <p:nvSpPr>
          <p:cNvPr id="7" name="Marcador de Posição do Texto 6">
            <a:extLst>
              <a:ext uri="{FF2B5EF4-FFF2-40B4-BE49-F238E27FC236}">
                <a16:creationId xmlns:a16="http://schemas.microsoft.com/office/drawing/2014/main" id="{993C4B5E-E25E-4254-8B1C-C565667FED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73298" y="4644190"/>
            <a:ext cx="3300681" cy="576262"/>
          </a:xfrm>
        </p:spPr>
        <p:txBody>
          <a:bodyPr/>
          <a:lstStyle/>
          <a:p>
            <a:r>
              <a:rPr lang="pt-PT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Orvalho</a:t>
            </a:r>
          </a:p>
        </p:txBody>
      </p:sp>
      <p:sp>
        <p:nvSpPr>
          <p:cNvPr id="8" name="Marcador de Posição da Imagem 7">
            <a:extLst>
              <a:ext uri="{FF2B5EF4-FFF2-40B4-BE49-F238E27FC236}">
                <a16:creationId xmlns:a16="http://schemas.microsoft.com/office/drawing/2014/main" id="{C77D7632-DF76-4025-8D48-9C39F7ABD0A0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913774" y="3015452"/>
            <a:ext cx="3296409" cy="1524000"/>
          </a:xfrm>
        </p:spPr>
      </p:sp>
      <p:sp>
        <p:nvSpPr>
          <p:cNvPr id="9" name="Marcador de Posição do Texto 8">
            <a:extLst>
              <a:ext uri="{FF2B5EF4-FFF2-40B4-BE49-F238E27FC236}">
                <a16:creationId xmlns:a16="http://schemas.microsoft.com/office/drawing/2014/main" id="{F04A6877-3B7F-4EF0-9DCE-C0D8E35B4460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913774" y="5220452"/>
            <a:ext cx="3296409" cy="1010118"/>
          </a:xfrm>
        </p:spPr>
        <p:txBody>
          <a:bodyPr/>
          <a:lstStyle/>
          <a:p>
            <a:r>
              <a:rPr lang="pt-PT" b="1" cap="none" dirty="0">
                <a:latin typeface="Calibri" panose="020F0502020204030204" pitchFamily="34" charset="0"/>
                <a:cs typeface="Calibri" panose="020F0502020204030204" pitchFamily="34" charset="0"/>
              </a:rPr>
              <a:t>Completa: </a:t>
            </a:r>
            <a:r>
              <a:rPr lang="pt-PT" cap="none" dirty="0">
                <a:latin typeface="Calibri" panose="020F0502020204030204" pitchFamily="34" charset="0"/>
                <a:cs typeface="Calibri" panose="020F0502020204030204" pitchFamily="34" charset="0"/>
              </a:rPr>
              <a:t>quando o vapor de água _____</a:t>
            </a:r>
          </a:p>
          <a:p>
            <a:r>
              <a:rPr lang="pt-PT" cap="none" dirty="0">
                <a:latin typeface="Calibri" panose="020F0502020204030204" pitchFamily="34" charset="0"/>
                <a:cs typeface="Calibri" panose="020F0502020204030204" pitchFamily="34" charset="0"/>
              </a:rPr>
              <a:t>__________________________________</a:t>
            </a:r>
          </a:p>
        </p:txBody>
      </p:sp>
      <p:sp>
        <p:nvSpPr>
          <p:cNvPr id="10" name="Marcador de Posição do Texto 9">
            <a:extLst>
              <a:ext uri="{FF2B5EF4-FFF2-40B4-BE49-F238E27FC236}">
                <a16:creationId xmlns:a16="http://schemas.microsoft.com/office/drawing/2014/main" id="{95AB65A0-BC27-419D-B970-4D838C7000C6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4441348" y="5220450"/>
            <a:ext cx="3303352" cy="1010119"/>
          </a:xfrm>
        </p:spPr>
        <p:txBody>
          <a:bodyPr/>
          <a:lstStyle/>
          <a:p>
            <a:r>
              <a:rPr lang="pt-PT" b="1" cap="none" dirty="0">
                <a:latin typeface="Calibri" panose="020F0502020204030204" pitchFamily="34" charset="0"/>
                <a:cs typeface="Calibri" panose="020F0502020204030204" pitchFamily="34" charset="0"/>
              </a:rPr>
              <a:t>Completa: </a:t>
            </a:r>
            <a:r>
              <a:rPr lang="pt-PT" cap="none" dirty="0">
                <a:latin typeface="Calibri" panose="020F0502020204030204" pitchFamily="34" charset="0"/>
                <a:cs typeface="Calibri" panose="020F0502020204030204" pitchFamily="34" charset="0"/>
              </a:rPr>
              <a:t>quando o vapor de água _____</a:t>
            </a:r>
          </a:p>
          <a:p>
            <a:r>
              <a:rPr lang="pt-PT" cap="none" dirty="0">
                <a:latin typeface="Calibri" panose="020F0502020204030204" pitchFamily="34" charset="0"/>
                <a:cs typeface="Calibri" panose="020F0502020204030204" pitchFamily="34" charset="0"/>
              </a:rPr>
              <a:t>__________________________________</a:t>
            </a:r>
          </a:p>
        </p:txBody>
      </p:sp>
      <p:sp>
        <p:nvSpPr>
          <p:cNvPr id="11" name="Marcador de Posição do Texto 10">
            <a:extLst>
              <a:ext uri="{FF2B5EF4-FFF2-40B4-BE49-F238E27FC236}">
                <a16:creationId xmlns:a16="http://schemas.microsoft.com/office/drawing/2014/main" id="{3B90C96A-21B2-417C-9986-0D9B3E779BB3}"/>
              </a:ext>
            </a:extLst>
          </p:cNvPr>
          <p:cNvSpPr>
            <a:spLocks noGrp="1"/>
          </p:cNvSpPr>
          <p:nvPr>
            <p:ph type="body" sz="half" idx="20"/>
          </p:nvPr>
        </p:nvSpPr>
        <p:spPr>
          <a:xfrm>
            <a:off x="7973173" y="5220448"/>
            <a:ext cx="3305053" cy="1010121"/>
          </a:xfrm>
        </p:spPr>
        <p:txBody>
          <a:bodyPr/>
          <a:lstStyle/>
          <a:p>
            <a:r>
              <a:rPr lang="pt-PT" b="1" cap="none" dirty="0">
                <a:latin typeface="Calibri" panose="020F0502020204030204" pitchFamily="34" charset="0"/>
                <a:cs typeface="Calibri" panose="020F0502020204030204" pitchFamily="34" charset="0"/>
              </a:rPr>
              <a:t>Completa: </a:t>
            </a:r>
            <a:r>
              <a:rPr lang="pt-PT" cap="none" dirty="0">
                <a:latin typeface="Calibri" panose="020F0502020204030204" pitchFamily="34" charset="0"/>
                <a:cs typeface="Calibri" panose="020F0502020204030204" pitchFamily="34" charset="0"/>
              </a:rPr>
              <a:t>quando o vapor de água _____</a:t>
            </a:r>
          </a:p>
          <a:p>
            <a:r>
              <a:rPr lang="pt-PT" cap="none" dirty="0">
                <a:latin typeface="Calibri" panose="020F0502020204030204" pitchFamily="34" charset="0"/>
                <a:cs typeface="Calibri" panose="020F0502020204030204" pitchFamily="34" charset="0"/>
              </a:rPr>
              <a:t>__________________________________</a:t>
            </a:r>
          </a:p>
        </p:txBody>
      </p:sp>
      <p:sp>
        <p:nvSpPr>
          <p:cNvPr id="12" name="Marcador de Posição da Imagem 11">
            <a:extLst>
              <a:ext uri="{FF2B5EF4-FFF2-40B4-BE49-F238E27FC236}">
                <a16:creationId xmlns:a16="http://schemas.microsoft.com/office/drawing/2014/main" id="{EE2008D4-8911-480E-A4DF-6ACF47E807F3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4441348" y="3015452"/>
            <a:ext cx="3303352" cy="1524000"/>
          </a:xfrm>
        </p:spPr>
      </p:sp>
      <p:sp>
        <p:nvSpPr>
          <p:cNvPr id="13" name="Marcador de Posição da Imagem 12">
            <a:extLst>
              <a:ext uri="{FF2B5EF4-FFF2-40B4-BE49-F238E27FC236}">
                <a16:creationId xmlns:a16="http://schemas.microsoft.com/office/drawing/2014/main" id="{E9939BC9-8BF5-469F-8E5A-598BCA65A661}"/>
              </a:ext>
            </a:extLst>
          </p:cNvPr>
          <p:cNvSpPr>
            <a:spLocks noGrp="1"/>
          </p:cNvSpPr>
          <p:nvPr>
            <p:ph type="pic" idx="22"/>
          </p:nvPr>
        </p:nvSpPr>
        <p:spPr>
          <a:xfrm>
            <a:off x="7973298" y="3015452"/>
            <a:ext cx="3304928" cy="1524000"/>
          </a:xfrm>
        </p:spPr>
      </p:sp>
      <p:sp>
        <p:nvSpPr>
          <p:cNvPr id="14" name="Marcador de Posição do Texto 8">
            <a:extLst>
              <a:ext uri="{FF2B5EF4-FFF2-40B4-BE49-F238E27FC236}">
                <a16:creationId xmlns:a16="http://schemas.microsoft.com/office/drawing/2014/main" id="{6C4F6D69-D89C-4D83-9390-0D502E90085E}"/>
              </a:ext>
            </a:extLst>
          </p:cNvPr>
          <p:cNvSpPr txBox="1">
            <a:spLocks/>
          </p:cNvSpPr>
          <p:nvPr/>
        </p:nvSpPr>
        <p:spPr>
          <a:xfrm>
            <a:off x="913774" y="1829395"/>
            <a:ext cx="10290907" cy="10101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None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2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9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9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9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9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9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9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PT" b="1" cap="none" dirty="0">
                <a:latin typeface="Calibri" panose="020F0502020204030204" pitchFamily="34" charset="0"/>
                <a:cs typeface="Calibri" panose="020F0502020204030204" pitchFamily="34" charset="0"/>
              </a:rPr>
              <a:t>Descrição da 1.ª fase do ciclo da água:</a:t>
            </a:r>
          </a:p>
          <a:p>
            <a:pPr algn="l"/>
            <a:endParaRPr lang="pt-PT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627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EC0938F7-E82F-4DF3-8F3A-D179AD40D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943281"/>
            <a:ext cx="10364452" cy="903019"/>
          </a:xfrm>
        </p:spPr>
        <p:txBody>
          <a:bodyPr>
            <a:normAutofit/>
          </a:bodyPr>
          <a:lstStyle/>
          <a:p>
            <a:r>
              <a:rPr lang="pt-PT" b="1" dirty="0">
                <a:solidFill>
                  <a:schemeClr val="accent1">
                    <a:lumMod val="50000"/>
                  </a:schemeClr>
                </a:solidFill>
              </a:rPr>
              <a:t>Da atmosfera para a superfície da terra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812B5780-D1C6-4836-9C64-20381E9B4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3774" y="4644190"/>
            <a:ext cx="3296409" cy="576262"/>
          </a:xfrm>
        </p:spPr>
        <p:txBody>
          <a:bodyPr/>
          <a:lstStyle/>
          <a:p>
            <a:r>
              <a:rPr lang="pt-PT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chuva</a:t>
            </a:r>
          </a:p>
        </p:txBody>
      </p:sp>
      <p:sp>
        <p:nvSpPr>
          <p:cNvPr id="6" name="Marcador de Posição do Texto 5">
            <a:extLst>
              <a:ext uri="{FF2B5EF4-FFF2-40B4-BE49-F238E27FC236}">
                <a16:creationId xmlns:a16="http://schemas.microsoft.com/office/drawing/2014/main" id="{0BA269F5-F79B-40F5-9BB7-B922DA13A2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42759" y="4644190"/>
            <a:ext cx="3301828" cy="576262"/>
          </a:xfrm>
        </p:spPr>
        <p:txBody>
          <a:bodyPr/>
          <a:lstStyle/>
          <a:p>
            <a:r>
              <a:rPr lang="pt-PT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</a:t>
            </a:r>
          </a:p>
        </p:txBody>
      </p:sp>
      <p:sp>
        <p:nvSpPr>
          <p:cNvPr id="7" name="Marcador de Posição do Texto 6">
            <a:extLst>
              <a:ext uri="{FF2B5EF4-FFF2-40B4-BE49-F238E27FC236}">
                <a16:creationId xmlns:a16="http://schemas.microsoft.com/office/drawing/2014/main" id="{993C4B5E-E25E-4254-8B1C-C565667FED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73298" y="4644190"/>
            <a:ext cx="3300681" cy="576262"/>
          </a:xfrm>
        </p:spPr>
        <p:txBody>
          <a:bodyPr/>
          <a:lstStyle/>
          <a:p>
            <a:r>
              <a:rPr lang="pt-PT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granizo</a:t>
            </a:r>
          </a:p>
        </p:txBody>
      </p:sp>
      <p:sp>
        <p:nvSpPr>
          <p:cNvPr id="8" name="Marcador de Posição da Imagem 7">
            <a:extLst>
              <a:ext uri="{FF2B5EF4-FFF2-40B4-BE49-F238E27FC236}">
                <a16:creationId xmlns:a16="http://schemas.microsoft.com/office/drawing/2014/main" id="{C77D7632-DF76-4025-8D48-9C39F7ABD0A0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913774" y="3204119"/>
            <a:ext cx="3296409" cy="1524000"/>
          </a:xfrm>
        </p:spPr>
      </p:sp>
      <p:sp>
        <p:nvSpPr>
          <p:cNvPr id="9" name="Marcador de Posição do Texto 8">
            <a:extLst>
              <a:ext uri="{FF2B5EF4-FFF2-40B4-BE49-F238E27FC236}">
                <a16:creationId xmlns:a16="http://schemas.microsoft.com/office/drawing/2014/main" id="{F04A6877-3B7F-4EF0-9DCE-C0D8E35B4460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913774" y="5220452"/>
            <a:ext cx="3296409" cy="1010118"/>
          </a:xfrm>
        </p:spPr>
        <p:txBody>
          <a:bodyPr/>
          <a:lstStyle/>
          <a:p>
            <a:r>
              <a:rPr lang="pt-PT" b="1" cap="none" dirty="0">
                <a:latin typeface="Calibri" panose="020F0502020204030204" pitchFamily="34" charset="0"/>
                <a:cs typeface="Calibri" panose="020F0502020204030204" pitchFamily="34" charset="0"/>
              </a:rPr>
              <a:t>Completa: </a:t>
            </a:r>
            <a:r>
              <a:rPr lang="pt-PT" cap="none" dirty="0">
                <a:latin typeface="Calibri" panose="020F0502020204030204" pitchFamily="34" charset="0"/>
                <a:cs typeface="Calibri" panose="020F0502020204030204" pitchFamily="34" charset="0"/>
              </a:rPr>
              <a:t>quando __________________</a:t>
            </a:r>
          </a:p>
          <a:p>
            <a:r>
              <a:rPr lang="pt-PT" cap="none" dirty="0">
                <a:latin typeface="Calibri" panose="020F0502020204030204" pitchFamily="34" charset="0"/>
                <a:cs typeface="Calibri" panose="020F0502020204030204" pitchFamily="34" charset="0"/>
              </a:rPr>
              <a:t>__________________________________</a:t>
            </a:r>
          </a:p>
        </p:txBody>
      </p:sp>
      <p:sp>
        <p:nvSpPr>
          <p:cNvPr id="10" name="Marcador de Posição do Texto 9">
            <a:extLst>
              <a:ext uri="{FF2B5EF4-FFF2-40B4-BE49-F238E27FC236}">
                <a16:creationId xmlns:a16="http://schemas.microsoft.com/office/drawing/2014/main" id="{95AB65A0-BC27-419D-B970-4D838C7000C6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4441348" y="5220450"/>
            <a:ext cx="3303352" cy="1010119"/>
          </a:xfrm>
        </p:spPr>
        <p:txBody>
          <a:bodyPr/>
          <a:lstStyle/>
          <a:p>
            <a:r>
              <a:rPr lang="pt-PT" b="1" cap="none" dirty="0">
                <a:latin typeface="Calibri" panose="020F0502020204030204" pitchFamily="34" charset="0"/>
                <a:cs typeface="Calibri" panose="020F0502020204030204" pitchFamily="34" charset="0"/>
              </a:rPr>
              <a:t>Completa: </a:t>
            </a:r>
            <a:r>
              <a:rPr lang="pt-PT" cap="none" dirty="0">
                <a:latin typeface="Calibri" panose="020F0502020204030204" pitchFamily="34" charset="0"/>
                <a:cs typeface="Calibri" panose="020F0502020204030204" pitchFamily="34" charset="0"/>
              </a:rPr>
              <a:t>quando __________________</a:t>
            </a:r>
          </a:p>
          <a:p>
            <a:r>
              <a:rPr lang="pt-PT" cap="none" dirty="0">
                <a:latin typeface="Calibri" panose="020F0502020204030204" pitchFamily="34" charset="0"/>
                <a:cs typeface="Calibri" panose="020F0502020204030204" pitchFamily="34" charset="0"/>
              </a:rPr>
              <a:t>__________________________________</a:t>
            </a:r>
          </a:p>
        </p:txBody>
      </p:sp>
      <p:sp>
        <p:nvSpPr>
          <p:cNvPr id="11" name="Marcador de Posição do Texto 10">
            <a:extLst>
              <a:ext uri="{FF2B5EF4-FFF2-40B4-BE49-F238E27FC236}">
                <a16:creationId xmlns:a16="http://schemas.microsoft.com/office/drawing/2014/main" id="{3B90C96A-21B2-417C-9986-0D9B3E779BB3}"/>
              </a:ext>
            </a:extLst>
          </p:cNvPr>
          <p:cNvSpPr>
            <a:spLocks noGrp="1"/>
          </p:cNvSpPr>
          <p:nvPr>
            <p:ph type="body" sz="half" idx="20"/>
          </p:nvPr>
        </p:nvSpPr>
        <p:spPr>
          <a:xfrm>
            <a:off x="7973173" y="5220448"/>
            <a:ext cx="3305053" cy="1010121"/>
          </a:xfrm>
        </p:spPr>
        <p:txBody>
          <a:bodyPr/>
          <a:lstStyle/>
          <a:p>
            <a:r>
              <a:rPr lang="pt-PT" b="1" cap="none" dirty="0">
                <a:latin typeface="Calibri" panose="020F0502020204030204" pitchFamily="34" charset="0"/>
                <a:cs typeface="Calibri" panose="020F0502020204030204" pitchFamily="34" charset="0"/>
              </a:rPr>
              <a:t>Completa: </a:t>
            </a:r>
            <a:r>
              <a:rPr lang="pt-PT" cap="none" dirty="0">
                <a:latin typeface="Calibri" panose="020F0502020204030204" pitchFamily="34" charset="0"/>
                <a:cs typeface="Calibri" panose="020F0502020204030204" pitchFamily="34" charset="0"/>
              </a:rPr>
              <a:t>quando __________________</a:t>
            </a:r>
          </a:p>
          <a:p>
            <a:r>
              <a:rPr lang="pt-PT" cap="none" dirty="0">
                <a:latin typeface="Calibri" panose="020F0502020204030204" pitchFamily="34" charset="0"/>
                <a:cs typeface="Calibri" panose="020F0502020204030204" pitchFamily="34" charset="0"/>
              </a:rPr>
              <a:t>__________________________________</a:t>
            </a:r>
          </a:p>
        </p:txBody>
      </p:sp>
      <p:sp>
        <p:nvSpPr>
          <p:cNvPr id="12" name="Marcador de Posição da Imagem 11">
            <a:extLst>
              <a:ext uri="{FF2B5EF4-FFF2-40B4-BE49-F238E27FC236}">
                <a16:creationId xmlns:a16="http://schemas.microsoft.com/office/drawing/2014/main" id="{EE2008D4-8911-480E-A4DF-6ACF47E807F3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4441348" y="3204119"/>
            <a:ext cx="3303352" cy="1524000"/>
          </a:xfrm>
        </p:spPr>
      </p:sp>
      <p:sp>
        <p:nvSpPr>
          <p:cNvPr id="13" name="Marcador de Posição da Imagem 12">
            <a:extLst>
              <a:ext uri="{FF2B5EF4-FFF2-40B4-BE49-F238E27FC236}">
                <a16:creationId xmlns:a16="http://schemas.microsoft.com/office/drawing/2014/main" id="{E9939BC9-8BF5-469F-8E5A-598BCA65A661}"/>
              </a:ext>
            </a:extLst>
          </p:cNvPr>
          <p:cNvSpPr>
            <a:spLocks noGrp="1"/>
          </p:cNvSpPr>
          <p:nvPr>
            <p:ph type="pic" idx="22"/>
          </p:nvPr>
        </p:nvSpPr>
        <p:spPr>
          <a:xfrm>
            <a:off x="7973298" y="3204119"/>
            <a:ext cx="3304928" cy="1524000"/>
          </a:xfrm>
        </p:spPr>
      </p:sp>
      <p:sp>
        <p:nvSpPr>
          <p:cNvPr id="14" name="Marcador de Posição do Texto 8">
            <a:extLst>
              <a:ext uri="{FF2B5EF4-FFF2-40B4-BE49-F238E27FC236}">
                <a16:creationId xmlns:a16="http://schemas.microsoft.com/office/drawing/2014/main" id="{6C4F6D69-D89C-4D83-9390-0D502E90085E}"/>
              </a:ext>
            </a:extLst>
          </p:cNvPr>
          <p:cNvSpPr txBox="1">
            <a:spLocks/>
          </p:cNvSpPr>
          <p:nvPr/>
        </p:nvSpPr>
        <p:spPr>
          <a:xfrm>
            <a:off x="913774" y="1829395"/>
            <a:ext cx="10290907" cy="10101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None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2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9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9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9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9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9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9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PT" b="1" cap="none" dirty="0">
                <a:latin typeface="Calibri" panose="020F0502020204030204" pitchFamily="34" charset="0"/>
                <a:cs typeface="Calibri" panose="020F0502020204030204" pitchFamily="34" charset="0"/>
              </a:rPr>
              <a:t>Descrição da 2.ª fase do ciclo da água:</a:t>
            </a:r>
          </a:p>
          <a:p>
            <a:pPr algn="l"/>
            <a:endParaRPr lang="pt-PT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1B942A09-FAD5-4E69-8154-2E0059A36A1F}"/>
              </a:ext>
            </a:extLst>
          </p:cNvPr>
          <p:cNvSpPr/>
          <p:nvPr/>
        </p:nvSpPr>
        <p:spPr>
          <a:xfrm>
            <a:off x="1590686" y="2732414"/>
            <a:ext cx="20660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400" b="1" dirty="0">
                <a:latin typeface="Calibri" panose="020F0502020204030204" pitchFamily="34" charset="0"/>
                <a:cs typeface="Calibri" panose="020F0502020204030204" pitchFamily="34" charset="0"/>
              </a:rPr>
              <a:t>Forma: </a:t>
            </a:r>
            <a:r>
              <a:rPr lang="pt-PT" sz="1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líquida ou sólida ?</a:t>
            </a:r>
            <a:endParaRPr lang="pt-PT" sz="1400" dirty="0">
              <a:solidFill>
                <a:srgbClr val="FF0000"/>
              </a:solidFill>
            </a:endParaRP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BB0EE305-93E7-488D-AE0D-C42602EBF419}"/>
              </a:ext>
            </a:extLst>
          </p:cNvPr>
          <p:cNvSpPr/>
          <p:nvPr/>
        </p:nvSpPr>
        <p:spPr>
          <a:xfrm>
            <a:off x="5060016" y="2732414"/>
            <a:ext cx="20660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400" b="1" dirty="0">
                <a:latin typeface="Calibri" panose="020F0502020204030204" pitchFamily="34" charset="0"/>
                <a:cs typeface="Calibri" panose="020F0502020204030204" pitchFamily="34" charset="0"/>
              </a:rPr>
              <a:t>Forma: </a:t>
            </a:r>
            <a:r>
              <a:rPr lang="pt-PT" sz="1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líquida ou sólida ?</a:t>
            </a:r>
            <a:endParaRPr lang="pt-PT" sz="1400" dirty="0">
              <a:solidFill>
                <a:srgbClr val="FF0000"/>
              </a:solidFill>
            </a:endParaRP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179C107F-F92C-4425-93E8-51A985EC8810}"/>
              </a:ext>
            </a:extLst>
          </p:cNvPr>
          <p:cNvSpPr/>
          <p:nvPr/>
        </p:nvSpPr>
        <p:spPr>
          <a:xfrm>
            <a:off x="8590630" y="2732414"/>
            <a:ext cx="20660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400" b="1" dirty="0">
                <a:latin typeface="Calibri" panose="020F0502020204030204" pitchFamily="34" charset="0"/>
                <a:cs typeface="Calibri" panose="020F0502020204030204" pitchFamily="34" charset="0"/>
              </a:rPr>
              <a:t>Forma: </a:t>
            </a:r>
            <a:r>
              <a:rPr lang="pt-PT" sz="1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líquida ou sólida ?</a:t>
            </a:r>
            <a:endParaRPr lang="pt-PT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664512"/>
      </p:ext>
    </p:extLst>
  </p:cSld>
  <p:clrMapOvr>
    <a:masterClrMapping/>
  </p:clrMapOvr>
</p:sld>
</file>

<file path=ppt/theme/theme1.xml><?xml version="1.0" encoding="utf-8"?>
<a:theme xmlns:a="http://schemas.openxmlformats.org/drawingml/2006/main" name="Gotícula">
  <a:themeElements>
    <a:clrScheme name="Gotícu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Gotícu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ícu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TM04033925[[fn=Gotícula]]</Template>
  <TotalTime>12</TotalTime>
  <Words>111</Words>
  <Application>Microsoft Office PowerPoint</Application>
  <PresentationFormat>Ecrã Panorâmico</PresentationFormat>
  <Paragraphs>28</Paragraphs>
  <Slides>3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7" baseType="lpstr">
      <vt:lpstr>Arial</vt:lpstr>
      <vt:lpstr>Calibri</vt:lpstr>
      <vt:lpstr>Tw Cen MT</vt:lpstr>
      <vt:lpstr>Gotícula</vt:lpstr>
      <vt:lpstr>O Ciclo da Água</vt:lpstr>
      <vt:lpstr>Da superfície da terra para a atmosfera</vt:lpstr>
      <vt:lpstr>Da atmosfera para a superfície da terra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Ciclo da Água</dc:title>
  <dc:creator>Nuno Miguel Taborda Cid Dorotea</dc:creator>
  <cp:lastModifiedBy>Nuno Miguel Taborda Cid Dorotea</cp:lastModifiedBy>
  <cp:revision>2</cp:revision>
  <dcterms:created xsi:type="dcterms:W3CDTF">2018-10-24T15:12:19Z</dcterms:created>
  <dcterms:modified xsi:type="dcterms:W3CDTF">2018-10-24T15:24:23Z</dcterms:modified>
</cp:coreProperties>
</file>